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66" r:id="rId4"/>
  </p:sldMasterIdLst>
  <p:notesMasterIdLst>
    <p:notesMasterId r:id="rId15"/>
  </p:notesMasterIdLst>
  <p:handoutMasterIdLst>
    <p:handoutMasterId r:id="rId16"/>
  </p:handoutMasterIdLst>
  <p:sldIdLst>
    <p:sldId id="309" r:id="rId5"/>
    <p:sldId id="300" r:id="rId6"/>
    <p:sldId id="308" r:id="rId7"/>
    <p:sldId id="302" r:id="rId8"/>
    <p:sldId id="297" r:id="rId9"/>
    <p:sldId id="303" r:id="rId10"/>
    <p:sldId id="304" r:id="rId11"/>
    <p:sldId id="305" r:id="rId12"/>
    <p:sldId id="306" r:id="rId13"/>
    <p:sldId id="307" r:id="rId14"/>
  </p:sldIdLst>
  <p:sldSz cx="11949113" cy="6721475"/>
  <p:notesSz cx="6843713" cy="9990138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2" userDrawn="1">
          <p15:clr>
            <a:srgbClr val="A4A3A4"/>
          </p15:clr>
        </p15:guide>
        <p15:guide id="2" userDrawn="1">
          <p15:clr>
            <a:srgbClr val="A4A3A4"/>
          </p15:clr>
        </p15:guide>
        <p15:guide id="3" orient="horz" pos="36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7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CA"/>
    <a:srgbClr val="339933"/>
    <a:srgbClr val="00640F"/>
    <a:srgbClr val="737373"/>
    <a:srgbClr val="808080"/>
    <a:srgbClr val="F58000"/>
    <a:srgbClr val="FF0000"/>
    <a:srgbClr val="9B1889"/>
    <a:srgbClr val="92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39" y="48"/>
      </p:cViewPr>
      <p:guideLst>
        <p:guide orient="horz" pos="1232"/>
        <p:guide/>
        <p:guide orient="horz" pos="36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47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720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81013" y="627063"/>
            <a:ext cx="7812088" cy="4395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74663" y="5367338"/>
            <a:ext cx="5900737" cy="1233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03938" y="9610725"/>
            <a:ext cx="271462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6BE5F23-3ED4-49B7-97EC-185C90A8E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75400" y="111125"/>
            <a:ext cx="0" cy="123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72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481013" y="627063"/>
            <a:ext cx="7812088" cy="4395787"/>
          </a:xfrm>
          <a:ln/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880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481013" y="627063"/>
            <a:ext cx="7812088" cy="4395787"/>
          </a:xfrm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/>
          </a:p>
        </p:txBody>
      </p:sp>
      <p:sp>
        <p:nvSpPr>
          <p:cNvPr id="14339" name="Slide Number Placeholder 3"/>
          <p:cNvSpPr txBox="1">
            <a:spLocks noGrp="1"/>
          </p:cNvSpPr>
          <p:nvPr/>
        </p:nvSpPr>
        <p:spPr bwMode="auto">
          <a:xfrm>
            <a:off x="6184900" y="9607550"/>
            <a:ext cx="1905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/>
            <a:fld id="{96314B04-EE06-435B-9B7C-59D33D4AA025}" type="slidenum">
              <a:rPr lang="en-US" sz="1200"/>
              <a:pPr algn="r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4138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225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7">
          <p15:clr>
            <a:srgbClr val="FBAE40"/>
          </p15:clr>
        </p15:guide>
        <p15:guide id="2" pos="376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27" y="1727201"/>
            <a:ext cx="10828260" cy="4013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1A788C12-FED5-820D-EBAA-2E4DFED3AE4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‹#›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17F01292-2E4C-B00D-41FD-7491BA49B98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‹#›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id="{AB731DC3-7C0B-AF57-F1FF-8DC2B25168C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‹#›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7" userDrawn="1">
          <p15:clr>
            <a:srgbClr val="FBAE40"/>
          </p15:clr>
        </p15:guide>
        <p15:guide id="2" pos="376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96926" y="252390"/>
            <a:ext cx="8254974" cy="129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(Master title style Arial </a:t>
            </a:r>
            <a:br>
              <a:rPr lang="en-US"/>
            </a:br>
            <a:r>
              <a:rPr lang="en-US"/>
              <a:t>bold 28 </a:t>
            </a:r>
            <a:r>
              <a:rPr lang="en-US" err="1"/>
              <a:t>pt</a:t>
            </a:r>
            <a:r>
              <a:rPr lang="en-US"/>
              <a:t>)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6926" y="1684708"/>
            <a:ext cx="10825724" cy="408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(Master text style Arial bold 24 pt)</a:t>
            </a:r>
          </a:p>
          <a:p>
            <a:pPr lvl="1"/>
            <a:r>
              <a:rPr lang="en-US" dirty="0"/>
              <a:t>Second level (Master text style Arial bold 20 pt)</a:t>
            </a:r>
          </a:p>
          <a:p>
            <a:pPr lvl="2"/>
            <a:r>
              <a:rPr lang="en-US" dirty="0"/>
              <a:t>Third level (Master text style Arial 18 pt)</a:t>
            </a:r>
          </a:p>
          <a:p>
            <a:pPr lvl="3"/>
            <a:r>
              <a:rPr lang="en-US" dirty="0"/>
              <a:t>Fourth level (Master text style Arial 16 pt)</a:t>
            </a:r>
          </a:p>
          <a:p>
            <a:pPr lvl="4"/>
            <a:r>
              <a:rPr lang="en-US" dirty="0"/>
              <a:t>Fifth level (Master text style Arial 16 pt)</a:t>
            </a:r>
            <a:endParaRPr lang="en-GB" dirty="0"/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930DC113-09A4-4FB6-B3E4-DD071F7428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17371" y="5845393"/>
            <a:ext cx="1805279" cy="83099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CA" altLang="en-US" sz="1600" b="1" dirty="0"/>
              <a:t>Presenters company logo (if desired)</a:t>
            </a:r>
          </a:p>
        </p:txBody>
      </p:sp>
      <p:sp>
        <p:nvSpPr>
          <p:cNvPr id="12" name="Text Box 12"/>
          <p:cNvSpPr txBox="1">
            <a:spLocks noChangeArrowheads="1"/>
          </p:cNvSpPr>
          <p:nvPr userDrawn="1"/>
        </p:nvSpPr>
        <p:spPr bwMode="auto">
          <a:xfrm>
            <a:off x="2709863" y="5954105"/>
            <a:ext cx="652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800" b="1" i="1" dirty="0">
                <a:solidFill>
                  <a:srgbClr val="0085CA"/>
                </a:solidFill>
                <a:latin typeface="+mj-lt"/>
              </a:rPr>
              <a:t>43</a:t>
            </a:r>
            <a:r>
              <a:rPr lang="en-CA" sz="1800" b="1" i="1" baseline="30000" dirty="0">
                <a:solidFill>
                  <a:srgbClr val="0085CA"/>
                </a:solidFill>
                <a:latin typeface="+mj-lt"/>
              </a:rPr>
              <a:t>rd</a:t>
            </a:r>
            <a:r>
              <a:rPr lang="en-CA" sz="1800" b="1" i="1" dirty="0">
                <a:solidFill>
                  <a:srgbClr val="0085CA"/>
                </a:solidFill>
                <a:latin typeface="+mj-lt"/>
              </a:rPr>
              <a:t> ICSOBA International Conference and Exhibition</a:t>
            </a:r>
            <a:br>
              <a:rPr lang="en-CA" sz="1800" b="1" i="1" dirty="0">
                <a:solidFill>
                  <a:srgbClr val="0085CA"/>
                </a:solidFill>
                <a:latin typeface="+mj-lt"/>
              </a:rPr>
            </a:br>
            <a:r>
              <a:rPr lang="en-CA" sz="1800" b="1" i="1" dirty="0">
                <a:solidFill>
                  <a:srgbClr val="0085CA"/>
                </a:solidFill>
                <a:latin typeface="+mj-lt"/>
              </a:rPr>
              <a:t>26 - 31 October 2025, Nanning, China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48F9D8-5047-4EF9-9475-47A9F581215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055099" y="64836"/>
            <a:ext cx="2786875" cy="1561290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2B5810D-CC24-9638-FD7B-2A72804CAB0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77417" y="5954105"/>
            <a:ext cx="2979868" cy="594892"/>
          </a:xfrm>
          <a:prstGeom prst="rect">
            <a:avLst/>
          </a:prstGeom>
        </p:spPr>
      </p:pic>
    </p:spTree>
    <p:custDataLst>
      <p:tags r:id="rId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7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1" b="1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5pPr>
      <a:lvl6pPr marL="457246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6pPr>
      <a:lvl7pPr marL="914492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7pPr>
      <a:lvl8pPr marL="1371737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8pPr>
      <a:lvl9pPr marL="1828984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9pPr>
    </p:titleStyle>
    <p:bodyStyle>
      <a:lvl1pPr marL="342935" indent="-342935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•"/>
        <a:defRPr sz="24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3025" indent="-285779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–"/>
        <a:defRPr sz="20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114" indent="-228623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360" indent="-228623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606" indent="-228623" algn="l" rtl="0" eaLnBrk="0" fontAlgn="base" hangingPunct="0">
        <a:spcBef>
          <a:spcPct val="20000"/>
        </a:spcBef>
        <a:spcAft>
          <a:spcPct val="0"/>
        </a:spcAft>
        <a:buClrTx/>
        <a:buSzPct val="120000"/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852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8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4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2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4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8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5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7" userDrawn="1">
          <p15:clr>
            <a:srgbClr val="F26B43"/>
          </p15:clr>
        </p15:guide>
        <p15:guide id="2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Content Placeholder 2"/>
          <p:cNvSpPr>
            <a:spLocks noGrp="1"/>
          </p:cNvSpPr>
          <p:nvPr>
            <p:ph idx="4294967295"/>
          </p:nvPr>
        </p:nvSpPr>
        <p:spPr>
          <a:xfrm>
            <a:off x="1089025" y="3374225"/>
            <a:ext cx="9769475" cy="21717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GB" dirty="0">
                <a:latin typeface="Arial" charset="0"/>
              </a:rPr>
              <a:t>Authors</a:t>
            </a:r>
            <a:r>
              <a:rPr lang="en-GB" b="0" dirty="0">
                <a:latin typeface="Arial" charset="0"/>
              </a:rPr>
              <a:t> </a:t>
            </a:r>
            <a:r>
              <a:rPr lang="en-GB" dirty="0">
                <a:latin typeface="Arial" charset="0"/>
              </a:rPr>
              <a:t>(Arial 24 bold, 1</a:t>
            </a:r>
            <a:r>
              <a:rPr lang="en-GB" baseline="30000" dirty="0">
                <a:latin typeface="Arial" charset="0"/>
              </a:rPr>
              <a:t>st</a:t>
            </a:r>
            <a:r>
              <a:rPr lang="en-GB" dirty="0">
                <a:latin typeface="Arial" charset="0"/>
              </a:rPr>
              <a:t> Letter Capital)</a:t>
            </a:r>
          </a:p>
          <a:p>
            <a:pPr algn="ctr" eaLnBrk="1" hangingPunct="1">
              <a:buFont typeface="Arial" charset="0"/>
              <a:buNone/>
            </a:pPr>
            <a:r>
              <a:rPr lang="en-GB" sz="2800" b="0" dirty="0">
                <a:latin typeface="Arial" charset="0"/>
              </a:rPr>
              <a:t>Affiliation (Arial 28)</a:t>
            </a:r>
          </a:p>
          <a:p>
            <a:pPr algn="ctr" eaLnBrk="1" hangingPunct="1">
              <a:buFont typeface="Arial" charset="0"/>
              <a:buNone/>
            </a:pPr>
            <a:endParaRPr lang="en-GB" sz="2000" b="0" dirty="0"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GB" sz="2800" dirty="0">
                <a:latin typeface="Arial" charset="0"/>
              </a:rPr>
              <a:t>Presented by: Presenter’s Name (Arial 28 bold)</a:t>
            </a:r>
          </a:p>
        </p:txBody>
      </p:sp>
      <p:sp>
        <p:nvSpPr>
          <p:cNvPr id="9218" name="Title 1"/>
          <p:cNvSpPr>
            <a:spLocks/>
          </p:cNvSpPr>
          <p:nvPr/>
        </p:nvSpPr>
        <p:spPr bwMode="auto">
          <a:xfrm>
            <a:off x="721206" y="1631950"/>
            <a:ext cx="10505114" cy="171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/>
              <a:t>TITLE OF PAPER </a:t>
            </a:r>
            <a:br>
              <a:rPr lang="en-US" sz="3200" b="1" dirty="0"/>
            </a:br>
            <a:r>
              <a:rPr lang="en-US" sz="3200" b="1" dirty="0"/>
              <a:t>(ALL CAPITALS, ARIAL 32 BOLD)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FF347E-B5E0-45B5-9401-573E853D8D57}"/>
              </a:ext>
            </a:extLst>
          </p:cNvPr>
          <p:cNvSpPr txBox="1"/>
          <p:nvPr/>
        </p:nvSpPr>
        <p:spPr>
          <a:xfrm>
            <a:off x="2103873" y="281399"/>
            <a:ext cx="63844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en-GB" sz="2400" b="1" dirty="0">
                <a:solidFill>
                  <a:srgbClr val="FF0000"/>
                </a:solidFill>
                <a:latin typeface="Arial" charset="0"/>
              </a:rPr>
              <a:t>Please, use this full template. Do not just copy the ICSOBA logo from here into your company’s template. </a:t>
            </a:r>
          </a:p>
        </p:txBody>
      </p:sp>
    </p:spTree>
    <p:extLst>
      <p:ext uri="{BB962C8B-B14F-4D97-AF65-F5344CB8AC3E}">
        <p14:creationId xmlns:p14="http://schemas.microsoft.com/office/powerpoint/2010/main" val="239521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8CF39-4381-4432-A47D-082CEC22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Conclusions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85A380-4EAD-4721-8B34-FC6AFAC43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err="1">
                <a:latin typeface="Arial" charset="0"/>
              </a:rPr>
              <a:t>Xxxx</a:t>
            </a:r>
            <a:endParaRPr lang="en-GB">
              <a:latin typeface="Arial" charset="0"/>
            </a:endParaRPr>
          </a:p>
          <a:p>
            <a:pPr eaLnBrk="1" hangingPunct="1"/>
            <a:r>
              <a:rPr lang="en-GB" err="1">
                <a:latin typeface="Arial" charset="0"/>
              </a:rPr>
              <a:t>Yyyy</a:t>
            </a:r>
            <a:endParaRPr lang="en-GB">
              <a:latin typeface="Arial" charset="0"/>
            </a:endParaRPr>
          </a:p>
          <a:p>
            <a:pPr eaLnBrk="1" hangingPunct="1"/>
            <a:r>
              <a:rPr lang="en-GB">
                <a:latin typeface="Arial" charset="0"/>
              </a:rPr>
              <a:t>Zzzz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8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8A565-4B19-4F81-B408-54420724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Presenter’s Bio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80D6F0-0149-4A7D-9369-9A727FD15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>
                <a:latin typeface="Arial" charset="0"/>
              </a:rPr>
              <a:t>All Arial 24 </a:t>
            </a:r>
            <a:r>
              <a:rPr lang="de-DE" err="1">
                <a:latin typeface="Arial" charset="0"/>
              </a:rPr>
              <a:t>bold</a:t>
            </a:r>
            <a:endParaRPr lang="de-DE">
              <a:latin typeface="Arial" charset="0"/>
            </a:endParaRPr>
          </a:p>
          <a:p>
            <a:r>
              <a:rPr lang="de-DE">
                <a:latin typeface="Arial" charset="0"/>
              </a:rPr>
              <a:t>Name:</a:t>
            </a:r>
          </a:p>
          <a:p>
            <a:r>
              <a:rPr lang="en-GB">
                <a:latin typeface="Arial" charset="0"/>
              </a:rPr>
              <a:t>Degrees and date earned</a:t>
            </a:r>
            <a:r>
              <a:rPr lang="de-DE">
                <a:latin typeface="Arial" charset="0"/>
              </a:rPr>
              <a:t>:</a:t>
            </a:r>
          </a:p>
          <a:p>
            <a:r>
              <a:rPr lang="de-DE">
                <a:latin typeface="Arial" charset="0"/>
              </a:rPr>
              <a:t>Company/Organization:</a:t>
            </a:r>
          </a:p>
          <a:p>
            <a:r>
              <a:rPr lang="de-DE" err="1">
                <a:latin typeface="Arial" charset="0"/>
              </a:rPr>
              <a:t>Present</a:t>
            </a:r>
            <a:r>
              <a:rPr lang="de-DE">
                <a:latin typeface="Arial" charset="0"/>
              </a:rPr>
              <a:t> </a:t>
            </a:r>
            <a:r>
              <a:rPr lang="de-DE" err="1">
                <a:latin typeface="Arial" charset="0"/>
              </a:rPr>
              <a:t>position</a:t>
            </a:r>
            <a:r>
              <a:rPr lang="de-DE">
                <a:latin typeface="Arial" charset="0"/>
              </a:rPr>
              <a:t>:</a:t>
            </a:r>
          </a:p>
          <a:p>
            <a:r>
              <a:rPr lang="de-DE">
                <a:latin typeface="Arial" charset="0"/>
              </a:rPr>
              <a:t>Work </a:t>
            </a:r>
            <a:r>
              <a:rPr lang="de-DE" err="1">
                <a:latin typeface="Arial" charset="0"/>
              </a:rPr>
              <a:t>experience</a:t>
            </a:r>
            <a:r>
              <a:rPr lang="de-DE">
                <a:latin typeface="Arial" charset="0"/>
              </a:rPr>
              <a:t>: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A940A-6F08-47D5-B8D6-C55ED4C8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Template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01670D-F59C-4E6A-991A-5ED3578C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26" y="1671999"/>
            <a:ext cx="10158160" cy="4150632"/>
          </a:xfrm>
        </p:spPr>
        <p:txBody>
          <a:bodyPr/>
          <a:lstStyle/>
          <a:p>
            <a:r>
              <a:rPr lang="en-CA" sz="1800" b="0">
                <a:latin typeface="Arial" charset="0"/>
              </a:rPr>
              <a:t>Here are the instructions for using this template:</a:t>
            </a:r>
          </a:p>
          <a:p>
            <a:r>
              <a:rPr lang="en-CA" sz="1800" b="0">
                <a:latin typeface="Arial" charset="0"/>
              </a:rPr>
              <a:t>The template displays the ICSOBA logo at the bottom and the date of the conference, </a:t>
            </a:r>
          </a:p>
          <a:p>
            <a:r>
              <a:rPr lang="en-CA" sz="1800" b="0">
                <a:latin typeface="Arial" charset="0"/>
              </a:rPr>
              <a:t>The characteristics of the template are: White background, black text Arial 28 (title), 24 (main text, 1</a:t>
            </a:r>
            <a:r>
              <a:rPr lang="en-CA" sz="1800" b="0" baseline="30000">
                <a:latin typeface="Arial" charset="0"/>
              </a:rPr>
              <a:t>st</a:t>
            </a:r>
            <a:r>
              <a:rPr lang="en-CA" sz="1800" b="0">
                <a:latin typeface="Arial" charset="0"/>
              </a:rPr>
              <a:t> level), 20 (2</a:t>
            </a:r>
            <a:r>
              <a:rPr lang="en-CA" sz="1800" b="0" baseline="30000">
                <a:latin typeface="Arial" charset="0"/>
              </a:rPr>
              <a:t>nd</a:t>
            </a:r>
            <a:r>
              <a:rPr lang="en-CA" sz="1800" b="0">
                <a:latin typeface="Arial" charset="0"/>
              </a:rPr>
              <a:t> level), 18 (3</a:t>
            </a:r>
            <a:r>
              <a:rPr lang="en-CA" sz="1800" b="0" baseline="30000">
                <a:latin typeface="Arial" charset="0"/>
              </a:rPr>
              <a:t>rd</a:t>
            </a:r>
            <a:r>
              <a:rPr lang="en-CA" sz="1800" b="0">
                <a:latin typeface="Arial" charset="0"/>
              </a:rPr>
              <a:t> level) – 16 (4</a:t>
            </a:r>
            <a:r>
              <a:rPr lang="en-CA" sz="1800" b="0" baseline="30000">
                <a:latin typeface="Arial" charset="0"/>
              </a:rPr>
              <a:t>th</a:t>
            </a:r>
            <a:r>
              <a:rPr lang="en-CA" sz="1800" b="0">
                <a:latin typeface="Arial" charset="0"/>
              </a:rPr>
              <a:t> level - minimum size). Black text is recommended 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(no pale grey, please), </a:t>
            </a:r>
            <a:r>
              <a:rPr lang="en-CA" sz="1800" b="0">
                <a:latin typeface="Arial" charset="0"/>
              </a:rPr>
              <a:t>but occasional intense colour (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no soft pale colour</a:t>
            </a:r>
            <a:r>
              <a:rPr lang="en-CA" sz="1800" b="0">
                <a:latin typeface="Arial" charset="0"/>
              </a:rPr>
              <a:t>) could be used for enhancement. 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The title should be centred. Use Title Capitals rule.</a:t>
            </a:r>
          </a:p>
          <a:p>
            <a:r>
              <a:rPr lang="en-CA" sz="1800" b="0">
                <a:latin typeface="Arial" charset="0"/>
              </a:rPr>
              <a:t>Graphs should be large enough to have readable text and scales (this is rarely the case if multiple graphs per page are used – please avoid that). 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The graph title, axes titles and scales as well as the legend should use </a:t>
            </a:r>
            <a:r>
              <a:rPr lang="en-CA" sz="1800">
                <a:solidFill>
                  <a:srgbClr val="FF0000"/>
                </a:solidFill>
                <a:latin typeface="Arial" charset="0"/>
              </a:rPr>
              <a:t>black script </a:t>
            </a:r>
            <a:r>
              <a:rPr lang="en-CA" sz="1800" b="0">
                <a:solidFill>
                  <a:srgbClr val="FF0000"/>
                </a:solidFill>
                <a:latin typeface="Arial" charset="0"/>
              </a:rPr>
              <a:t>(no pale grey, please – change the default colours of Excel if they are pale grey). </a:t>
            </a:r>
          </a:p>
          <a:p>
            <a:r>
              <a:rPr lang="en-CA" sz="1800" b="0">
                <a:latin typeface="Arial" charset="0"/>
              </a:rPr>
              <a:t>The tables should have large enough lettering to be readable. </a:t>
            </a:r>
          </a:p>
          <a:p>
            <a:r>
              <a:rPr lang="en-CA" sz="1800" b="0">
                <a:latin typeface="Arial" charset="0"/>
              </a:rPr>
              <a:t>The slides have automatic numbering, please do not cover it with your logo.</a:t>
            </a:r>
            <a:r>
              <a:rPr lang="en-CA" sz="1800">
                <a:latin typeface="Arial" charset="0"/>
              </a:rPr>
              <a:t> </a:t>
            </a:r>
            <a:endParaRPr lang="en-US" sz="1800">
              <a:latin typeface="Arial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4320C-1B6C-49D9-ABC1-794AB9B5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29" y="269882"/>
            <a:ext cx="8609824" cy="554083"/>
          </a:xfrm>
        </p:spPr>
        <p:txBody>
          <a:bodyPr/>
          <a:lstStyle/>
          <a:p>
            <a:r>
              <a:rPr lang="pt-BR"/>
              <a:t>Template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9AD-738F-47F3-B4D3-14E19AEA2A04}"/>
              </a:ext>
            </a:extLst>
          </p:cNvPr>
          <p:cNvSpPr txBox="1">
            <a:spLocks/>
          </p:cNvSpPr>
          <p:nvPr/>
        </p:nvSpPr>
        <p:spPr bwMode="auto">
          <a:xfrm>
            <a:off x="596929" y="1085222"/>
            <a:ext cx="10158157" cy="509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35" indent="-342935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3025" indent="-285779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114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360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606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20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852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8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4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b="0">
                <a:latin typeface="Arial" charset="0"/>
              </a:rPr>
              <a:t>The logo at bottom right should be the logo of presenter’s company</a:t>
            </a:r>
          </a:p>
          <a:p>
            <a:pPr marL="361950" indent="0">
              <a:buNone/>
            </a:pPr>
            <a:r>
              <a:rPr lang="en-CA" sz="1800" b="0">
                <a:latin typeface="Arial" charset="0"/>
              </a:rPr>
              <a:t> (or nothing if the presenter wishes so). The logo can be inserted as </a:t>
            </a:r>
          </a:p>
          <a:p>
            <a:pPr marL="0" indent="361950">
              <a:buNone/>
            </a:pPr>
            <a:r>
              <a:rPr lang="en-CA" sz="1800" b="0">
                <a:latin typeface="Arial" charset="0"/>
              </a:rPr>
              <a:t>part of the template or used only on the title slide. </a:t>
            </a:r>
          </a:p>
          <a:p>
            <a:r>
              <a:rPr lang="en-CA" sz="1800" b="0">
                <a:latin typeface="Arial" charset="0"/>
              </a:rPr>
              <a:t>To insert the company logo as part of the template:</a:t>
            </a:r>
          </a:p>
          <a:p>
            <a:pPr lvl="1"/>
            <a:r>
              <a:rPr lang="en-US" sz="1800" b="0">
                <a:latin typeface="Arial" charset="0"/>
              </a:rPr>
              <a:t>Select “View” from the menu and then “Slide Master”, </a:t>
            </a:r>
          </a:p>
          <a:p>
            <a:pPr lvl="1"/>
            <a:r>
              <a:rPr lang="en-US" sz="1800" b="0">
                <a:latin typeface="Arial" charset="0"/>
              </a:rPr>
              <a:t>From the Slide Master view, </a:t>
            </a:r>
            <a:r>
              <a:rPr lang="en-US" sz="1800" b="0">
                <a:solidFill>
                  <a:srgbClr val="FF0000"/>
                </a:solidFill>
                <a:latin typeface="Arial" charset="0"/>
              </a:rPr>
              <a:t>select the first slide (which activates the Slide Master) </a:t>
            </a:r>
            <a:r>
              <a:rPr lang="en-US" sz="1800" b="0">
                <a:latin typeface="Arial" charset="0"/>
              </a:rPr>
              <a:t>and then click on logo box at </a:t>
            </a:r>
            <a:r>
              <a:rPr lang="en-US" sz="1800" b="0">
                <a:solidFill>
                  <a:srgbClr val="339933"/>
                </a:solidFill>
                <a:latin typeface="Arial" charset="0"/>
              </a:rPr>
              <a:t>bottom</a:t>
            </a:r>
            <a:r>
              <a:rPr lang="en-US" sz="1800" b="0">
                <a:latin typeface="Arial" charset="0"/>
              </a:rPr>
              <a:t> right. This will select the box seen at the </a:t>
            </a:r>
            <a:r>
              <a:rPr lang="en-US" sz="1800" b="0">
                <a:solidFill>
                  <a:srgbClr val="339933"/>
                </a:solidFill>
                <a:latin typeface="Arial" charset="0"/>
              </a:rPr>
              <a:t>bottom</a:t>
            </a:r>
            <a:r>
              <a:rPr lang="en-US" sz="1800" b="0">
                <a:latin typeface="Arial" charset="0"/>
              </a:rPr>
              <a:t> right which you have to delete, then copy your company logo from where you have it and paste it at the bottom right corner,</a:t>
            </a:r>
          </a:p>
          <a:p>
            <a:pPr lvl="1"/>
            <a:r>
              <a:rPr lang="en-US" sz="1800" b="0">
                <a:latin typeface="Arial" charset="0"/>
              </a:rPr>
              <a:t>If you do not want to insert your logo, delete the existing box,</a:t>
            </a:r>
          </a:p>
          <a:p>
            <a:pPr lvl="1"/>
            <a:r>
              <a:rPr lang="en-US" sz="1800" b="0">
                <a:latin typeface="Arial" charset="0"/>
              </a:rPr>
              <a:t>Click on menu Display </a:t>
            </a:r>
            <a:r>
              <a:rPr lang="en-US" sz="1800" b="0">
                <a:latin typeface="Arial" charset="0"/>
                <a:sym typeface="Wingdings" panose="05000000000000000000" pitchFamily="2" charset="2"/>
              </a:rPr>
              <a:t></a:t>
            </a:r>
            <a:r>
              <a:rPr lang="en-US" sz="1800" b="0">
                <a:latin typeface="Arial" charset="0"/>
              </a:rPr>
              <a:t> Normal mode,</a:t>
            </a:r>
          </a:p>
          <a:p>
            <a:pPr lvl="1"/>
            <a:r>
              <a:rPr lang="en-US" sz="1800" b="0">
                <a:latin typeface="Arial" charset="0"/>
              </a:rPr>
              <a:t>Start using the Template,</a:t>
            </a:r>
          </a:p>
          <a:p>
            <a:pPr lvl="1"/>
            <a:r>
              <a:rPr lang="en-US" sz="1800" b="0">
                <a:latin typeface="Arial" charset="0"/>
              </a:rPr>
              <a:t>Keep the webcam box at the top right while you are writing the slides. The space will be used to display your image for live recording of your speech. </a:t>
            </a:r>
            <a:r>
              <a:rPr lang="en-US" sz="1800" b="0">
                <a:solidFill>
                  <a:srgbClr val="FF0000"/>
                </a:solidFill>
                <a:latin typeface="Arial" charset="0"/>
              </a:rPr>
              <a:t>When you submit the presentation, you must delete the webcam box in the template. </a:t>
            </a:r>
          </a:p>
        </p:txBody>
      </p:sp>
    </p:spTree>
    <p:extLst>
      <p:ext uri="{BB962C8B-B14F-4D97-AF65-F5344CB8AC3E}">
        <p14:creationId xmlns:p14="http://schemas.microsoft.com/office/powerpoint/2010/main" val="254063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596929" y="269882"/>
            <a:ext cx="8044653" cy="1297661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Contents </a:t>
            </a:r>
            <a:br>
              <a:rPr lang="en-US" sz="2800" dirty="0">
                <a:latin typeface="Arial" charset="0"/>
              </a:rPr>
            </a:br>
            <a:r>
              <a:rPr lang="en-US" sz="2800" dirty="0">
                <a:latin typeface="Arial" charset="0"/>
              </a:rPr>
              <a:t>(Arial 28 bold, capitals at beginning of words)</a:t>
            </a:r>
            <a:endParaRPr lang="en-US" dirty="0">
              <a:latin typeface="Arial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6081F-7921-4607-B8BD-916ECDE9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err="1">
                <a:latin typeface="Arial" charset="0"/>
              </a:rPr>
              <a:t>Xxx</a:t>
            </a:r>
            <a:r>
              <a:rPr lang="en-GB">
                <a:latin typeface="Arial" charset="0"/>
              </a:rPr>
              <a:t> (Arial 24 bold)                                                         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err="1">
                <a:latin typeface="Arial" charset="0"/>
              </a:rPr>
              <a:t>Yyy</a:t>
            </a:r>
            <a:r>
              <a:rPr lang="en-GB">
                <a:latin typeface="Arial" charset="0"/>
              </a:rPr>
              <a:t>                                                                                 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err="1">
                <a:latin typeface="Arial" charset="0"/>
              </a:rPr>
              <a:t>Zzz</a:t>
            </a:r>
            <a:endParaRPr lang="en-GB">
              <a:latin typeface="Arial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26D4F47-0B98-4263-B45B-3F8AED87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Introduction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EB1D79-351C-4B6A-8F85-E371AFC3C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Xxx (24 bold)</a:t>
            </a:r>
          </a:p>
          <a:p>
            <a:pPr eaLnBrk="1" hangingPunct="1"/>
            <a:r>
              <a:rPr lang="en-US" err="1">
                <a:latin typeface="Arial" charset="0"/>
              </a:rPr>
              <a:t>Yyy</a:t>
            </a:r>
            <a:endParaRPr lang="en-US">
              <a:latin typeface="Arial" charset="0"/>
            </a:endParaRPr>
          </a:p>
          <a:p>
            <a:pPr lvl="1" eaLnBrk="1" hangingPunct="1"/>
            <a:r>
              <a:rPr lang="en-US" err="1">
                <a:latin typeface="Arial" charset="0"/>
              </a:rPr>
              <a:t>Aaa</a:t>
            </a:r>
            <a:r>
              <a:rPr lang="en-US">
                <a:latin typeface="Arial" charset="0"/>
              </a:rPr>
              <a:t> (20 bold or 20 </a:t>
            </a:r>
            <a:r>
              <a:rPr lang="en-US" b="0">
                <a:latin typeface="Arial" charset="0"/>
              </a:rPr>
              <a:t>not bold – mind that bold fonts are more visible</a:t>
            </a:r>
            <a:r>
              <a:rPr lang="en-US">
                <a:latin typeface="Arial" charset="0"/>
              </a:rPr>
              <a:t>)</a:t>
            </a:r>
          </a:p>
          <a:p>
            <a:pPr lvl="1" eaLnBrk="1" hangingPunct="1"/>
            <a:r>
              <a:rPr lang="en-US" err="1">
                <a:latin typeface="Arial" charset="0"/>
              </a:rPr>
              <a:t>Bbb</a:t>
            </a:r>
            <a:endParaRPr lang="en-US">
              <a:latin typeface="Arial" charset="0"/>
            </a:endParaRPr>
          </a:p>
          <a:p>
            <a:pPr lvl="2" eaLnBrk="1" hangingPunct="1"/>
            <a:r>
              <a:rPr lang="en-US" err="1">
                <a:latin typeface="Arial" charset="0"/>
              </a:rPr>
              <a:t>Mmm</a:t>
            </a:r>
            <a:r>
              <a:rPr lang="en-US">
                <a:latin typeface="Arial" charset="0"/>
              </a:rPr>
              <a:t> (18 bold or 18 not bold,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minimum 16; any font &lt; 16 will not be visible on the screen</a:t>
            </a:r>
            <a:r>
              <a:rPr lang="en-US">
                <a:latin typeface="Arial" charset="0"/>
              </a:rPr>
              <a:t>)</a:t>
            </a:r>
          </a:p>
          <a:p>
            <a:pPr lvl="2" eaLnBrk="1" hangingPunct="1"/>
            <a:r>
              <a:rPr lang="en-US" err="1">
                <a:latin typeface="Arial" charset="0"/>
              </a:rPr>
              <a:t>Nnn</a:t>
            </a:r>
            <a:endParaRPr lang="en-US"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CCC</a:t>
            </a:r>
          </a:p>
          <a:p>
            <a:pPr eaLnBrk="1" hangingPunct="1"/>
            <a:r>
              <a:rPr lang="en-US" err="1">
                <a:latin typeface="Arial" charset="0"/>
              </a:rPr>
              <a:t>Zzz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0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29934F25-F433-4C47-B404-340F0DB35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/>
              <a:t>Example of readable table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DB0985-1C50-4BC4-9639-79F198687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The table shows main heat balance parameters: </a:t>
            </a:r>
          </a:p>
          <a:p>
            <a:endParaRPr lang="pt-BR"/>
          </a:p>
          <a:p>
            <a:endParaRPr lang="en-US"/>
          </a:p>
        </p:txBody>
      </p:sp>
      <p:graphicFrame>
        <p:nvGraphicFramePr>
          <p:cNvPr id="6" name="Object 95">
            <a:extLst>
              <a:ext uri="{FF2B5EF4-FFF2-40B4-BE49-F238E27FC236}">
                <a16:creationId xmlns:a16="http://schemas.microsoft.com/office/drawing/2014/main" id="{21C67064-BDB3-4220-BDEB-9224BC2472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575687"/>
              </p:ext>
            </p:extLst>
          </p:nvPr>
        </p:nvGraphicFramePr>
        <p:xfrm>
          <a:off x="1882971" y="2451944"/>
          <a:ext cx="7261029" cy="3740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4404" imgH="2728344" progId="Word.Document.8">
                  <p:embed/>
                </p:oleObj>
              </mc:Choice>
              <mc:Fallback>
                <p:oleObj name="Document" r:id="rId2" imgW="5484404" imgH="2728344" progId="Word.Document.8">
                  <p:embed/>
                  <p:pic>
                    <p:nvPicPr>
                      <p:cNvPr id="6" name="Object 95">
                        <a:extLst>
                          <a:ext uri="{FF2B5EF4-FFF2-40B4-BE49-F238E27FC236}">
                            <a16:creationId xmlns:a16="http://schemas.microsoft.com/office/drawing/2014/main" id="{21C67064-BDB3-4220-BDEB-9224BC2472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971" y="2451944"/>
                        <a:ext cx="7261029" cy="3740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24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07310-36F1-4EFB-9BC2-75A37DD10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Example of Pictures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F10816-B991-4483-8A46-6BD37997E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00640F"/>
              </a:buClr>
              <a:buSzPct val="120000"/>
            </a:pPr>
            <a:r>
              <a:rPr lang="en-GB"/>
              <a:t>Due to good control on bath height there were rarely any rods rejected. </a:t>
            </a:r>
          </a:p>
          <a:p>
            <a:pPr algn="just">
              <a:buClr>
                <a:srgbClr val="00640F"/>
              </a:buClr>
              <a:buSzPct val="120000"/>
            </a:pPr>
            <a:r>
              <a:rPr lang="en-GB"/>
              <a:t>Anode rod rejection: An average of 0.29 % during 5 years. 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F63FF1-F4B3-4531-AC1C-E714A856B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481" y="3025497"/>
            <a:ext cx="393065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24EB893D-E295-4659-9618-B2E23AA8D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08218" y="3000097"/>
            <a:ext cx="3967162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366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9EFEF-C611-48CA-B052-FEBC8724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Example of Graph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B0017B-1321-4A13-A1C4-91C646ACD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The iron concentration in metal for entire operational period: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7D909D-1E5F-427B-9899-67FC212B0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0418" y="2275931"/>
            <a:ext cx="7049068" cy="349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7858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UNDODONOTDELETE" val="0"/>
  <p:tag name="ARTICULATE_SLIDE_THUMBNAIL_REFRESH" val="1"/>
  <p:tag name="ARTICULATE_SLIDE_COUNT" val="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CSOBA PowerPoint Template">
  <a:themeElements>
    <a:clrScheme name="Custom 12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548DD4"/>
      </a:accent1>
      <a:accent2>
        <a:srgbClr val="1F497D"/>
      </a:accent2>
      <a:accent3>
        <a:srgbClr val="FFFFFF"/>
      </a:accent3>
      <a:accent4>
        <a:srgbClr val="731889"/>
      </a:accent4>
      <a:accent5>
        <a:srgbClr val="FF0000"/>
      </a:accent5>
      <a:accent6>
        <a:srgbClr val="F58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0F00E47EB9DA0418A9B9B48365A7D77" ma:contentTypeVersion="15" ma:contentTypeDescription="Создание документа." ma:contentTypeScope="" ma:versionID="c981371b765197308ce9ce409b85577e">
  <xsd:schema xmlns:xsd="http://www.w3.org/2001/XMLSchema" xmlns:xs="http://www.w3.org/2001/XMLSchema" xmlns:p="http://schemas.microsoft.com/office/2006/metadata/properties" xmlns:ns2="c6859cc8-9326-463f-b1ba-ad39d77ba4ad" xmlns:ns3="3cd4f6ba-8d70-48c1-a6bc-7f41fde0970c" targetNamespace="http://schemas.microsoft.com/office/2006/metadata/properties" ma:root="true" ma:fieldsID="d8cc7a6146777e690d0127518d1a4713" ns2:_="" ns3:_="">
    <xsd:import namespace="c6859cc8-9326-463f-b1ba-ad39d77ba4ad"/>
    <xsd:import namespace="3cd4f6ba-8d70-48c1-a6bc-7f41fde097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59cc8-9326-463f-b1ba-ad39d77ba4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d64d117d-f054-489d-812e-c21829e7c9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4f6ba-8d70-48c1-a6bc-7f41fde0970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47fb062-06d7-4191-a210-292a6020393e}" ma:internalName="TaxCatchAll" ma:showField="CatchAllData" ma:web="3cd4f6ba-8d70-48c1-a6bc-7f41fde097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d4f6ba-8d70-48c1-a6bc-7f41fde0970c" xsi:nil="true"/>
    <lcf76f155ced4ddcb4097134ff3c332f xmlns="c6859cc8-9326-463f-b1ba-ad39d77ba4a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AF2A3D2-4EDE-4FAE-9A00-B2C2FF57C4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1375F4-C754-446F-8C08-057F487C6B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859cc8-9326-463f-b1ba-ad39d77ba4ad"/>
    <ds:schemaRef ds:uri="3cd4f6ba-8d70-48c1-a6bc-7f41fde097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5A1E70-9ADC-41FA-80BA-97398070749D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3cd4f6ba-8d70-48c1-a6bc-7f41fde0970c"/>
    <ds:schemaRef ds:uri="c6859cc8-9326-463f-b1ba-ad39d77ba4a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EGA PowerPoint Template</Template>
  <TotalTime>49</TotalTime>
  <Words>615</Words>
  <Application>Microsoft Office PowerPoint</Application>
  <PresentationFormat>Custom</PresentationFormat>
  <Paragraphs>56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ICSOBA PowerPoint Template</vt:lpstr>
      <vt:lpstr>Document</vt:lpstr>
      <vt:lpstr>PowerPoint Presentation</vt:lpstr>
      <vt:lpstr>Presenter’s Bio</vt:lpstr>
      <vt:lpstr>Template</vt:lpstr>
      <vt:lpstr>Template</vt:lpstr>
      <vt:lpstr>Contents  (Arial 28 bold, capitals at beginning of words)</vt:lpstr>
      <vt:lpstr>Introduction</vt:lpstr>
      <vt:lpstr>Example of readable table</vt:lpstr>
      <vt:lpstr>Example of Pictures</vt:lpstr>
      <vt:lpstr>Example of Graph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ICSOBA</dc:creator>
  <cp:lastModifiedBy>Vinko Potocnik</cp:lastModifiedBy>
  <cp:revision>14</cp:revision>
  <cp:lastPrinted>2014-11-06T10:53:27Z</cp:lastPrinted>
  <dcterms:created xsi:type="dcterms:W3CDTF">2014-09-24T09:29:08Z</dcterms:created>
  <dcterms:modified xsi:type="dcterms:W3CDTF">2025-05-06T03:10:13Z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DOC ID</vt:lpwstr>
  </property>
  <property fmtid="{D5CDD505-2E9C-101B-9397-08002B2CF9AE}" pid="10" name="VGCompatibilityCheck Run By">
    <vt:lpwstr>Chandrasekar N</vt:lpwstr>
  </property>
  <property fmtid="{D5CDD505-2E9C-101B-9397-08002B2CF9AE}" pid="11" name="VGCompatibilityCheck Run On ">
    <vt:lpwstr>11/27/2013 7:03:39 AM</vt:lpwstr>
  </property>
  <property fmtid="{D5CDD505-2E9C-101B-9397-08002B2CF9AE}" pid="12" name="Office2010WasSaved">
    <vt:lpwstr>1</vt:lpwstr>
  </property>
  <property fmtid="{D5CDD505-2E9C-101B-9397-08002B2CF9AE}" pid="13" name="ArticulateGUID">
    <vt:lpwstr>B226C459-D9FB-491C-BAE2-6A36F13252D2</vt:lpwstr>
  </property>
  <property fmtid="{D5CDD505-2E9C-101B-9397-08002B2CF9AE}" pid="14" name="ArticulatePath">
    <vt:lpwstr>EGA PowerPoint presentation template</vt:lpwstr>
  </property>
  <property fmtid="{D5CDD505-2E9C-101B-9397-08002B2CF9AE}" pid="15" name="ContentTypeId">
    <vt:lpwstr>0x01010060F00E47EB9DA0418A9B9B48365A7D77</vt:lpwstr>
  </property>
  <property fmtid="{D5CDD505-2E9C-101B-9397-08002B2CF9AE}" pid="16" name="VGCompatibilityCheck Run On">
    <vt:lpwstr>11/27/2013 7:03:39 AM</vt:lpwstr>
  </property>
  <property fmtid="{D5CDD505-2E9C-101B-9397-08002B2CF9AE}" pid="17" name="ShowOnHomePage">
    <vt:lpwstr>1</vt:lpwstr>
  </property>
  <property fmtid="{D5CDD505-2E9C-101B-9397-08002B2CF9AE}" pid="18" name="PublishingPageContent">
    <vt:lpwstr/>
  </property>
  <property fmtid="{D5CDD505-2E9C-101B-9397-08002B2CF9AE}" pid="19" name="Category">
    <vt:lpwstr>1</vt:lpwstr>
  </property>
  <property fmtid="{D5CDD505-2E9C-101B-9397-08002B2CF9AE}" pid="20" name="MediaServiceImageTags">
    <vt:lpwstr/>
  </property>
</Properties>
</file>